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59" r:id="rId5"/>
    <p:sldId id="262" r:id="rId6"/>
    <p:sldId id="263" r:id="rId7"/>
    <p:sldId id="256" r:id="rId8"/>
    <p:sldId id="271" r:id="rId9"/>
    <p:sldId id="270" r:id="rId10"/>
    <p:sldId id="269" r:id="rId11"/>
    <p:sldId id="265" r:id="rId12"/>
    <p:sldId id="268" r:id="rId13"/>
    <p:sldId id="266" r:id="rId14"/>
    <p:sldId id="284" r:id="rId15"/>
    <p:sldId id="273" r:id="rId16"/>
    <p:sldId id="285" r:id="rId17"/>
    <p:sldId id="274" r:id="rId18"/>
    <p:sldId id="275" r:id="rId19"/>
    <p:sldId id="276" r:id="rId20"/>
    <p:sldId id="277" r:id="rId21"/>
    <p:sldId id="278" r:id="rId22"/>
    <p:sldId id="279" r:id="rId23"/>
    <p:sldId id="283" r:id="rId24"/>
    <p:sldId id="281" r:id="rId25"/>
    <p:sldId id="280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3333FF"/>
    <a:srgbClr val="E62228"/>
    <a:srgbClr val="FF5050"/>
    <a:srgbClr val="99CC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EC0F-F104-4339-AD7D-DB81124BA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001FC-8781-4356-A6C7-1C12DBF79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5A0E3-985D-4EA9-8014-B20FC282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8C59C-477F-4A2C-92FC-8CFAA549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F0D16-7AD8-4BC2-9DF6-A68FBD7C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DD1F-5117-47BE-B097-DF2DABFA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A8D2D-09A1-4A23-9461-C30C027F8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DA3AF-E6FD-4015-B9D6-919453234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30325-98F8-42FF-B573-FC194F63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6FF43-E8C0-4CEE-A443-2E6DDDD0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97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FEA0C0-219D-420D-83F8-99F3B51CB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6829B-DAEB-4E8A-8C12-08C5CD61A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79C08-094E-49B2-B7DC-88B15D48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560AB-C640-4E23-A18B-6DCDBB65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13D87-A577-40A8-8230-4CB31A0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5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A1D-0E47-49A4-B090-EF2E0049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55B08-9CCC-4709-BF93-F9552B2C8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A4B53-976D-4C8E-AF80-821419F44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A6597-B375-420E-B0D7-D64D1913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B742-48E7-4035-BCE0-3EC2662D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C86CF-BC42-44E7-A0B8-638EB74F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6A7E5-29E6-4B4F-9095-2BE6FDE0C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3E374-2BD3-4C6B-9CD6-F8164CB65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165E6-DE15-4171-85AD-07CCD161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6DBD5-2720-4DF2-BC02-47E4C12B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2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CD58-97BA-44A7-AF47-AB3E41EA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353F2-5725-47CC-8BEC-7BEC4D75B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E3554-7097-45DE-8977-C65F01920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AA8AB-A7E1-4CC7-9A1E-47844728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E182D-3CA4-4922-AB11-79B0064A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DDB70-CBBB-4D84-A0CE-2115DA11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60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8C21-EE2F-4F4E-B93F-F6BC19F2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2A1CE-3986-4F48-8C4E-F83C65154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0C8F4-D5E9-45F6-81E9-16401BD65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D2552-4AC0-4B28-8D35-2918EE344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8A908-1686-4A98-8B1F-7E0FC7780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F5F0E-0B65-46DF-8695-DCDCC80F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AF08C-CF61-4982-BB35-6FD9BFCE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370FF-6868-4F17-8B09-00F682A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2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8FB13-A2BD-4921-A28C-970EA878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19205-C11A-434C-89CF-53E21EB66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D86BE-D940-4A45-9073-25B8B9570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688BA-16F0-4FD8-8F10-0BE9BBE5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5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0B6C4-B131-47F0-8043-59F4D601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0929F-50A6-468F-9C70-72BD1507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C2885-9FA0-4965-B5F8-351D2D9D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09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7336C-49C8-4BE6-B9EF-24AE3A42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5FFA-99A5-4D63-9F0E-01C266606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58774-72CF-4612-9BB4-9C99D1E95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F6BE5-CAD6-4ACA-B038-A2401B54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65FCF-D89C-49EF-A899-1168C9F7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59A0E-752A-40B6-B2CE-4A6F54D3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3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9306-E0BC-4B67-B776-3E2C389D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88A101-14B6-4628-9166-2CB825102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5CB0-1DBB-4B9B-B5CD-6A9AD4CD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89902-12B1-442A-875E-B74B0E8F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D5EFA-CD92-413D-BC6B-92EA6B28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D9C4D-7660-426B-A0BE-5D66B7A4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9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B362F5-8B2C-420F-BE62-D6CF7A8D8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17934-0C0F-46C4-A5F3-4E1EE7CDA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1DC72-24DB-482D-9970-1896180F8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2F416-1032-4A62-84C5-B02732F4EA28}" type="datetimeFigureOut">
              <a:rPr lang="en-US" smtClean="0"/>
              <a:t>12/5/2019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9034D-521B-4DEF-B669-32D49CA0B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5AAF9-03AF-4D81-B2F1-2E0F3D27B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85337-52DE-4CD7-B493-93C88C0C98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4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oneetkumar/social-spark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6FA6-69F2-4D62-8D45-B41000ED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3333FF"/>
                </a:solidFill>
                <a:latin typeface="+mn-lt"/>
              </a:rPr>
              <a:t>social spark</a:t>
            </a:r>
          </a:p>
        </p:txBody>
      </p:sp>
    </p:spTree>
    <p:extLst>
      <p:ext uri="{BB962C8B-B14F-4D97-AF65-F5344CB8AC3E}">
        <p14:creationId xmlns:p14="http://schemas.microsoft.com/office/powerpoint/2010/main" val="1898951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7E56-E4BA-4A45-B7AF-B9ABFE30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38" y="2149574"/>
            <a:ext cx="11296997" cy="2558851"/>
          </a:xfrm>
        </p:spPr>
        <p:txBody>
          <a:bodyPr>
            <a:normAutofit/>
          </a:bodyPr>
          <a:lstStyle/>
          <a:p>
            <a:pPr algn="ctr"/>
            <a:r>
              <a:rPr lang="en-US" sz="7300" b="1" dirty="0">
                <a:solidFill>
                  <a:srgbClr val="FF0066"/>
                </a:solidFill>
                <a:latin typeface="+mn-lt"/>
              </a:rPr>
              <a:t>so first, lets talk about </a:t>
            </a:r>
            <a:r>
              <a:rPr lang="en-US" sz="7300" b="1" u="sng" dirty="0">
                <a:solidFill>
                  <a:srgbClr val="3333FF"/>
                </a:solidFill>
                <a:latin typeface="+mn-lt"/>
              </a:rPr>
              <a:t>USERS</a:t>
            </a:r>
            <a:endParaRPr lang="en-US" sz="6000" b="1" u="sng" dirty="0">
              <a:solidFill>
                <a:srgbClr val="3333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4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4AEA6A-6145-4496-B860-66A17040B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6" r="58406"/>
          <a:stretch/>
        </p:blipFill>
        <p:spPr>
          <a:xfrm>
            <a:off x="4077534" y="883294"/>
            <a:ext cx="4036931" cy="52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5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7E56-E4BA-4A45-B7AF-B9ABFE30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725" y="2690813"/>
            <a:ext cx="5162550" cy="1476374"/>
          </a:xfrm>
        </p:spPr>
        <p:txBody>
          <a:bodyPr>
            <a:normAutofit/>
          </a:bodyPr>
          <a:lstStyle/>
          <a:p>
            <a:pPr algn="ctr"/>
            <a:r>
              <a:rPr lang="en-US" sz="7300" b="1" dirty="0">
                <a:solidFill>
                  <a:srgbClr val="3333FF"/>
                </a:solidFill>
                <a:latin typeface="+mn-lt"/>
              </a:rPr>
              <a:t> </a:t>
            </a:r>
            <a:r>
              <a:rPr lang="en-US" sz="7300" b="1" u="sng" dirty="0">
                <a:solidFill>
                  <a:srgbClr val="3333FF"/>
                </a:solidFill>
                <a:latin typeface="+mn-lt"/>
              </a:rPr>
              <a:t>POSTS</a:t>
            </a:r>
            <a:endParaRPr lang="en-US" sz="6000" b="1" u="sng" dirty="0">
              <a:solidFill>
                <a:srgbClr val="3333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5344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508DA-A0B5-47E0-B11C-E0A35511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9047"/>
            <a:ext cx="6754168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0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F1AC38-3FF9-4888-A745-7994AF193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10" y="53131"/>
            <a:ext cx="5495636" cy="68048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B0AD7-C001-4A43-8DFF-FE729364A8A8}"/>
              </a:ext>
            </a:extLst>
          </p:cNvPr>
          <p:cNvSpPr txBox="1"/>
          <p:nvPr/>
        </p:nvSpPr>
        <p:spPr>
          <a:xfrm>
            <a:off x="1770611" y="2424546"/>
            <a:ext cx="28632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66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062701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81A828-4215-4323-9EBF-CBE81A2225F3}"/>
              </a:ext>
            </a:extLst>
          </p:cNvPr>
          <p:cNvSpPr txBox="1"/>
          <p:nvPr/>
        </p:nvSpPr>
        <p:spPr>
          <a:xfrm>
            <a:off x="2175510" y="0"/>
            <a:ext cx="784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3333FF"/>
                </a:solidFill>
              </a:rPr>
              <a:t>Database</a:t>
            </a:r>
            <a:r>
              <a:rPr lang="en-US" sz="5400" b="1" dirty="0">
                <a:solidFill>
                  <a:srgbClr val="E62228"/>
                </a:solidFill>
              </a:rPr>
              <a:t> </a:t>
            </a:r>
            <a:r>
              <a:rPr lang="en-US" sz="5400" b="1" dirty="0">
                <a:solidFill>
                  <a:srgbClr val="FF0066"/>
                </a:solidFill>
              </a:rPr>
              <a:t>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02CCC-EF32-4A72-8757-B76EDAF9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5" y="923330"/>
            <a:ext cx="10520090" cy="59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3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2705-2E77-42EF-A705-2CA1A866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3333FF"/>
                </a:solidFill>
                <a:latin typeface="+mn-lt"/>
              </a:rPr>
              <a:t>User Interfaces</a:t>
            </a:r>
          </a:p>
        </p:txBody>
      </p:sp>
    </p:spTree>
    <p:extLst>
      <p:ext uri="{BB962C8B-B14F-4D97-AF65-F5344CB8AC3E}">
        <p14:creationId xmlns:p14="http://schemas.microsoft.com/office/powerpoint/2010/main" val="2622759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821BF4C-28F4-4DFA-A5BC-A731E49C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0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CC44A45-CADB-4496-B851-211B71880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5" r="26087"/>
          <a:stretch/>
        </p:blipFill>
        <p:spPr>
          <a:xfrm>
            <a:off x="154707" y="168642"/>
            <a:ext cx="5453097" cy="65207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F358F1-1ACB-4223-A499-383DCA1FBC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2" r="26061"/>
          <a:stretch/>
        </p:blipFill>
        <p:spPr>
          <a:xfrm>
            <a:off x="6584198" y="168642"/>
            <a:ext cx="5453097" cy="652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9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F94160-AED9-409D-83A5-3566355E2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0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985E81-B851-4929-8E57-D7156FD67232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FF0066"/>
                </a:solidFill>
                <a:latin typeface="+mn-lt"/>
              </a:rPr>
              <a:t>what is social spark ?</a:t>
            </a:r>
          </a:p>
        </p:txBody>
      </p:sp>
    </p:spTree>
    <p:extLst>
      <p:ext uri="{BB962C8B-B14F-4D97-AF65-F5344CB8AC3E}">
        <p14:creationId xmlns:p14="http://schemas.microsoft.com/office/powerpoint/2010/main" val="1136848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39028-6AC7-419E-82E2-FBB860CC1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645" cy="6708371"/>
          </a:xfrm>
        </p:spPr>
      </p:pic>
    </p:spTree>
    <p:extLst>
      <p:ext uri="{BB962C8B-B14F-4D97-AF65-F5344CB8AC3E}">
        <p14:creationId xmlns:p14="http://schemas.microsoft.com/office/powerpoint/2010/main" val="412742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42848E-8538-4CFE-80D5-9B0F15C7D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" r="25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93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22BD4-DF14-4B83-8D19-5211A39CD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" r="4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4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998C-D447-4CBD-B455-CB2DB5E8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10" y="2942070"/>
            <a:ext cx="10871662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3333FF"/>
                </a:solidFill>
                <a:latin typeface="+mn-lt"/>
              </a:rPr>
              <a:t>"SELECT * from user WHERE Email IN(SELECT </a:t>
            </a:r>
            <a:r>
              <a:rPr lang="en-US" sz="3200" b="1" dirty="0" err="1">
                <a:solidFill>
                  <a:srgbClr val="3333FF"/>
                </a:solidFill>
                <a:latin typeface="+mn-lt"/>
              </a:rPr>
              <a:t>RelatedUserEmail</a:t>
            </a:r>
            <a:r>
              <a:rPr lang="en-US" sz="3200" b="1" dirty="0">
                <a:solidFill>
                  <a:srgbClr val="3333FF"/>
                </a:solidFill>
                <a:latin typeface="+mn-lt"/>
              </a:rPr>
              <a:t> FROM friends WHERE </a:t>
            </a:r>
            <a:r>
              <a:rPr lang="en-US" sz="3200" b="1" dirty="0" err="1">
                <a:solidFill>
                  <a:srgbClr val="3333FF"/>
                </a:solidFill>
                <a:latin typeface="+mn-lt"/>
              </a:rPr>
              <a:t>RelatingUserEmail</a:t>
            </a:r>
            <a:r>
              <a:rPr lang="en-US" sz="3200" b="1" dirty="0">
                <a:solidFill>
                  <a:srgbClr val="3333FF"/>
                </a:solidFill>
                <a:latin typeface="+mn-lt"/>
              </a:rPr>
              <a:t>=? AND status =?)</a:t>
            </a:r>
            <a:br>
              <a:rPr lang="en-US" sz="3200" b="1" dirty="0">
                <a:solidFill>
                  <a:srgbClr val="3333FF"/>
                </a:solidFill>
                <a:latin typeface="+mn-lt"/>
              </a:rPr>
            </a:br>
            <a:endParaRPr lang="en-US" sz="3200" b="1" dirty="0">
              <a:solidFill>
                <a:srgbClr val="3333FF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F0541-6B7F-4A48-A702-BEEE5D132A1A}"/>
              </a:ext>
            </a:extLst>
          </p:cNvPr>
          <p:cNvSpPr txBox="1"/>
          <p:nvPr/>
        </p:nvSpPr>
        <p:spPr>
          <a:xfrm>
            <a:off x="2834640" y="640080"/>
            <a:ext cx="5935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66"/>
                </a:solidFill>
              </a:rPr>
              <a:t>User and Friend Relationship</a:t>
            </a:r>
          </a:p>
        </p:txBody>
      </p:sp>
    </p:spTree>
    <p:extLst>
      <p:ext uri="{BB962C8B-B14F-4D97-AF65-F5344CB8AC3E}">
        <p14:creationId xmlns:p14="http://schemas.microsoft.com/office/powerpoint/2010/main" val="304450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39538-54C0-458C-B468-9C8E225D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rgbClr val="3333FF"/>
                </a:solidFill>
                <a:latin typeface="+mn-lt"/>
              </a:rPr>
              <a:t>Road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67AFD-BD24-4905-94FE-55239E77C656}"/>
              </a:ext>
            </a:extLst>
          </p:cNvPr>
          <p:cNvSpPr/>
          <p:nvPr/>
        </p:nvSpPr>
        <p:spPr>
          <a:xfrm>
            <a:off x="5069378" y="4307119"/>
            <a:ext cx="2053244" cy="1143000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66"/>
                </a:solidFill>
              </a:rPr>
              <a:t>User Groups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778CB-F0CC-4B53-AACB-A851292720AF}"/>
              </a:ext>
            </a:extLst>
          </p:cNvPr>
          <p:cNvSpPr/>
          <p:nvPr/>
        </p:nvSpPr>
        <p:spPr>
          <a:xfrm>
            <a:off x="5069378" y="2262188"/>
            <a:ext cx="2053244" cy="1143000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66"/>
                </a:solidFill>
              </a:rPr>
              <a:t>Post Privacy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943E31-F7CA-400B-BFFC-F3E4E5BCAD9E}"/>
              </a:ext>
            </a:extLst>
          </p:cNvPr>
          <p:cNvSpPr/>
          <p:nvPr/>
        </p:nvSpPr>
        <p:spPr>
          <a:xfrm>
            <a:off x="8557951" y="2262188"/>
            <a:ext cx="2662843" cy="1143000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66"/>
                </a:solidFill>
              </a:rPr>
              <a:t>Report</a:t>
            </a:r>
          </a:p>
          <a:p>
            <a:pPr algn="ctr"/>
            <a:r>
              <a:rPr lang="en-US" sz="2400" b="1" dirty="0">
                <a:solidFill>
                  <a:srgbClr val="FF0066"/>
                </a:solidFill>
              </a:rPr>
              <a:t>Malicious  Accounts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BD389-1BF0-4AAC-80C6-9EC9D540498B}"/>
              </a:ext>
            </a:extLst>
          </p:cNvPr>
          <p:cNvSpPr/>
          <p:nvPr/>
        </p:nvSpPr>
        <p:spPr>
          <a:xfrm>
            <a:off x="1077885" y="2264266"/>
            <a:ext cx="2662843" cy="1143000"/>
          </a:xfrm>
          <a:prstGeom prst="rect">
            <a:avLst/>
          </a:prstGeom>
          <a:ln w="38100">
            <a:solidFill>
              <a:srgbClr val="FF00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66"/>
                </a:solidFill>
              </a:rPr>
              <a:t>Group Messages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264C2A-328E-4AC2-9C14-211E619A3CB3}"/>
              </a:ext>
            </a:extLst>
          </p:cNvPr>
          <p:cNvCxnSpPr>
            <a:cxnSpLocks/>
          </p:cNvCxnSpPr>
          <p:nvPr/>
        </p:nvCxnSpPr>
        <p:spPr>
          <a:xfrm>
            <a:off x="3790606" y="2875251"/>
            <a:ext cx="1221971" cy="0"/>
          </a:xfrm>
          <a:prstGeom prst="straightConnector1">
            <a:avLst/>
          </a:prstGeom>
          <a:ln w="381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1186A1-92F4-4496-96B4-116DF960DA72}"/>
              </a:ext>
            </a:extLst>
          </p:cNvPr>
          <p:cNvCxnSpPr>
            <a:cxnSpLocks/>
          </p:cNvCxnSpPr>
          <p:nvPr/>
        </p:nvCxnSpPr>
        <p:spPr>
          <a:xfrm>
            <a:off x="7229301" y="2860444"/>
            <a:ext cx="1221971" cy="0"/>
          </a:xfrm>
          <a:prstGeom prst="straightConnector1">
            <a:avLst/>
          </a:prstGeom>
          <a:ln w="381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DF53FA-A40F-4A43-BACC-B9E1F36CAEFB}"/>
              </a:ext>
            </a:extLst>
          </p:cNvPr>
          <p:cNvCxnSpPr>
            <a:cxnSpLocks/>
          </p:cNvCxnSpPr>
          <p:nvPr/>
        </p:nvCxnSpPr>
        <p:spPr>
          <a:xfrm flipH="1">
            <a:off x="7229301" y="3491345"/>
            <a:ext cx="1328650" cy="1387274"/>
          </a:xfrm>
          <a:prstGeom prst="straightConnector1">
            <a:avLst/>
          </a:prstGeom>
          <a:ln w="381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2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D805C0-7392-467D-9A76-9DB5EFB379C2}"/>
              </a:ext>
            </a:extLst>
          </p:cNvPr>
          <p:cNvSpPr txBox="1"/>
          <p:nvPr/>
        </p:nvSpPr>
        <p:spPr>
          <a:xfrm>
            <a:off x="-1" y="221447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3333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https://github.com/roneetkumar/social-spark</a:t>
            </a:r>
            <a:endParaRPr lang="en-US" sz="4800" dirty="0">
              <a:solidFill>
                <a:srgbClr val="3333FF"/>
              </a:solidFill>
            </a:endParaRPr>
          </a:p>
        </p:txBody>
      </p:sp>
      <p:pic>
        <p:nvPicPr>
          <p:cNvPr id="1026" name="Picture 2" descr="Image result for github images">
            <a:extLst>
              <a:ext uri="{FF2B5EF4-FFF2-40B4-BE49-F238E27FC236}">
                <a16:creationId xmlns:a16="http://schemas.microsoft.com/office/drawing/2014/main" id="{4644608E-A709-4BC3-A2E5-A7487D3D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643" y="4181475"/>
            <a:ext cx="4408714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D52C6-B2C5-498F-ACFA-55976E7C05EE}"/>
              </a:ext>
            </a:extLst>
          </p:cNvPr>
          <p:cNvSpPr txBox="1"/>
          <p:nvPr/>
        </p:nvSpPr>
        <p:spPr>
          <a:xfrm>
            <a:off x="2685029" y="295275"/>
            <a:ext cx="682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66"/>
                </a:solidFill>
              </a:rPr>
              <a:t>&lt;Source Code/&gt;</a:t>
            </a:r>
          </a:p>
        </p:txBody>
      </p:sp>
    </p:spTree>
    <p:extLst>
      <p:ext uri="{BB962C8B-B14F-4D97-AF65-F5344CB8AC3E}">
        <p14:creationId xmlns:p14="http://schemas.microsoft.com/office/powerpoint/2010/main" val="1328254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DF8DB2-BC1C-424B-BDAA-CD514ECE2E97}"/>
              </a:ext>
            </a:extLst>
          </p:cNvPr>
          <p:cNvSpPr txBox="1">
            <a:spLocks/>
          </p:cNvSpPr>
          <p:nvPr/>
        </p:nvSpPr>
        <p:spPr>
          <a:xfrm>
            <a:off x="838200" y="25224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3333FF"/>
                </a:solidFill>
                <a:latin typeface="+mn-lt"/>
              </a:rPr>
              <a:t>Thank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solidFill>
                  <a:srgbClr val="FF0066"/>
                </a:solidFill>
                <a:latin typeface="+mn-lt"/>
              </a:rPr>
              <a:t>You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4EB3CA-D5B2-4E37-BEEE-1FD74E7AC802}"/>
              </a:ext>
            </a:extLst>
          </p:cNvPr>
          <p:cNvSpPr txBox="1">
            <a:spLocks/>
          </p:cNvSpPr>
          <p:nvPr/>
        </p:nvSpPr>
        <p:spPr>
          <a:xfrm>
            <a:off x="838200" y="539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66"/>
                </a:solidFill>
                <a:latin typeface="+mn-lt"/>
              </a:rPr>
              <a:t>Presented by: </a:t>
            </a:r>
            <a:r>
              <a:rPr lang="en-US" sz="2400" b="1" u="sng" dirty="0">
                <a:solidFill>
                  <a:srgbClr val="3333FF"/>
                </a:solidFill>
                <a:latin typeface="+mn-lt"/>
              </a:rPr>
              <a:t>Liji Anna Jiji </a:t>
            </a:r>
            <a:r>
              <a:rPr lang="en-US" sz="2400" b="1" dirty="0">
                <a:solidFill>
                  <a:srgbClr val="3333FF"/>
                </a:solidFill>
                <a:latin typeface="+mn-lt"/>
              </a:rPr>
              <a:t>and </a:t>
            </a:r>
            <a:r>
              <a:rPr lang="en-US" sz="2400" b="1" u="sng" dirty="0">
                <a:solidFill>
                  <a:srgbClr val="3333FF"/>
                </a:solidFill>
                <a:latin typeface="+mn-lt"/>
              </a:rPr>
              <a:t>Roneet</a:t>
            </a:r>
            <a:endParaRPr lang="en-US" sz="2400" b="1" u="sng" dirty="0">
              <a:solidFill>
                <a:srgbClr val="FF00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73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3204F-DCEA-479B-81ED-45F53FF8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406" y="2279740"/>
            <a:ext cx="7545185" cy="42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4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F6060C-AA74-4170-B3D9-7843DE800D12}"/>
              </a:ext>
            </a:extLst>
          </p:cNvPr>
          <p:cNvSpPr txBox="1"/>
          <p:nvPr/>
        </p:nvSpPr>
        <p:spPr>
          <a:xfrm>
            <a:off x="303414" y="241791"/>
            <a:ext cx="11585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333FF"/>
                </a:solidFill>
              </a:rPr>
              <a:t>its a </a:t>
            </a:r>
            <a:r>
              <a:rPr lang="en-US" sz="5400" b="1" dirty="0">
                <a:solidFill>
                  <a:srgbClr val="FF0066"/>
                </a:solidFill>
              </a:rPr>
              <a:t>platform</a:t>
            </a:r>
            <a:r>
              <a:rPr lang="en-US" sz="5400" b="1" dirty="0">
                <a:solidFill>
                  <a:srgbClr val="3333FF"/>
                </a:solidFill>
              </a:rPr>
              <a:t> for everyone to </a:t>
            </a:r>
            <a:r>
              <a:rPr lang="en-US" sz="5400" b="1" dirty="0">
                <a:solidFill>
                  <a:srgbClr val="FF0066"/>
                </a:solidFill>
              </a:rPr>
              <a:t>connect</a:t>
            </a:r>
            <a:r>
              <a:rPr lang="en-US" sz="5400" b="1" dirty="0">
                <a:solidFill>
                  <a:srgbClr val="3333FF"/>
                </a:solidFill>
              </a:rPr>
              <a:t> with their friends. </a:t>
            </a:r>
            <a:endParaRPr lang="en-US" sz="5400" dirty="0">
              <a:solidFill>
                <a:srgbClr val="3333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32718-E00E-462C-9457-7619BECD5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406" y="2279740"/>
            <a:ext cx="7545185" cy="42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5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129E-F5A7-443E-A20D-BDF3081D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6335"/>
            <a:ext cx="10515600" cy="45390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333FF"/>
                </a:solidFill>
                <a:latin typeface="+mn-lt"/>
              </a:rPr>
              <a:t>to build this </a:t>
            </a:r>
            <a:r>
              <a:rPr lang="en-US" sz="5400" b="1" dirty="0">
                <a:solidFill>
                  <a:srgbClr val="FF0066"/>
                </a:solidFill>
                <a:latin typeface="+mn-lt"/>
              </a:rPr>
              <a:t>platform</a:t>
            </a:r>
            <a:r>
              <a:rPr lang="en-US" sz="5400" b="1" dirty="0">
                <a:solidFill>
                  <a:srgbClr val="3333FF"/>
                </a:solidFill>
                <a:latin typeface="+mn-lt"/>
              </a:rPr>
              <a:t> we are using stable </a:t>
            </a:r>
            <a:r>
              <a:rPr lang="en-US" sz="5400" b="1" dirty="0">
                <a:solidFill>
                  <a:srgbClr val="FF0066"/>
                </a:solidFill>
                <a:latin typeface="+mn-lt"/>
              </a:rPr>
              <a:t>technologies</a:t>
            </a:r>
            <a:r>
              <a:rPr lang="en-US" sz="5400" b="1" dirty="0">
                <a:solidFill>
                  <a:srgbClr val="3333FF"/>
                </a:solidFill>
                <a:latin typeface="+mn-lt"/>
              </a:rPr>
              <a:t> like: </a:t>
            </a:r>
            <a:br>
              <a:rPr lang="en-US" sz="5400" b="1" dirty="0">
                <a:solidFill>
                  <a:srgbClr val="3333FF"/>
                </a:solidFill>
                <a:latin typeface="+mn-lt"/>
              </a:rPr>
            </a:br>
            <a:br>
              <a:rPr lang="en-US" sz="5400" b="1" dirty="0">
                <a:solidFill>
                  <a:srgbClr val="3333FF"/>
                </a:solidFill>
                <a:latin typeface="+mn-lt"/>
              </a:rPr>
            </a:br>
            <a:r>
              <a:rPr lang="en-US" sz="5400" b="1" dirty="0">
                <a:solidFill>
                  <a:srgbClr val="3333FF"/>
                </a:solidFill>
                <a:latin typeface="+mn-lt"/>
              </a:rPr>
              <a:t>HTML, CSS, JavaScript </a:t>
            </a:r>
            <a:r>
              <a:rPr lang="en-US" sz="5400" b="1" dirty="0">
                <a:solidFill>
                  <a:srgbClr val="FF0066"/>
                </a:solidFill>
                <a:latin typeface="+mn-lt"/>
              </a:rPr>
              <a:t>(front-end)</a:t>
            </a:r>
            <a:br>
              <a:rPr lang="en-US" sz="5400" b="1" dirty="0">
                <a:solidFill>
                  <a:srgbClr val="FF0066"/>
                </a:solidFill>
                <a:latin typeface="+mn-lt"/>
              </a:rPr>
            </a:br>
            <a:r>
              <a:rPr lang="en-US" sz="5400" b="1" dirty="0">
                <a:solidFill>
                  <a:srgbClr val="3333FF"/>
                </a:solidFill>
                <a:latin typeface="+mn-lt"/>
              </a:rPr>
              <a:t>PHP, MySQL </a:t>
            </a:r>
            <a:r>
              <a:rPr lang="en-US" sz="5400" b="1" dirty="0">
                <a:solidFill>
                  <a:srgbClr val="FF0066"/>
                </a:solidFill>
                <a:latin typeface="+mn-lt"/>
              </a:rPr>
              <a:t>(back-end)</a:t>
            </a:r>
            <a:endParaRPr lang="en-US" sz="5400" dirty="0">
              <a:solidFill>
                <a:srgbClr val="FF00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802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ECDBB2-022A-4E16-8AA2-3B6F6F72F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" r="6250" b="3846"/>
          <a:stretch/>
        </p:blipFill>
        <p:spPr>
          <a:xfrm>
            <a:off x="762000" y="498475"/>
            <a:ext cx="11304216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66FBBF2-C799-4C53-92C2-DD848F734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7" r="18345"/>
          <a:stretch/>
        </p:blipFill>
        <p:spPr>
          <a:xfrm>
            <a:off x="2148971" y="0"/>
            <a:ext cx="7651733" cy="6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26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AA93C-2DC5-43B6-88D0-AC30089CC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1" y="2885394"/>
            <a:ext cx="4242955" cy="2547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8D16B-3C2D-4BBD-8931-67300B9BA385}"/>
              </a:ext>
            </a:extLst>
          </p:cNvPr>
          <p:cNvSpPr txBox="1"/>
          <p:nvPr/>
        </p:nvSpPr>
        <p:spPr>
          <a:xfrm>
            <a:off x="2124058" y="1504342"/>
            <a:ext cx="1504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333FF"/>
                </a:solidFill>
              </a:rPr>
              <a:t>user</a:t>
            </a:r>
            <a:endParaRPr lang="en-US" sz="48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06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C3905-F343-4645-89CE-5C18AEF4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90" y="2407145"/>
            <a:ext cx="5210661" cy="3522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3544A-C91D-43FD-B254-05100806C5DC}"/>
              </a:ext>
            </a:extLst>
          </p:cNvPr>
          <p:cNvSpPr txBox="1"/>
          <p:nvPr/>
        </p:nvSpPr>
        <p:spPr>
          <a:xfrm>
            <a:off x="8286198" y="1504342"/>
            <a:ext cx="1504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66"/>
                </a:solidFill>
              </a:rPr>
              <a:t>post</a:t>
            </a:r>
            <a:endParaRPr lang="en-US" sz="4800" b="1" dirty="0">
              <a:solidFill>
                <a:srgbClr val="FF0066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0FCDE9-5C6F-4732-9A18-9DF1140D3507}"/>
              </a:ext>
            </a:extLst>
          </p:cNvPr>
          <p:cNvCxnSpPr/>
          <p:nvPr/>
        </p:nvCxnSpPr>
        <p:spPr>
          <a:xfrm>
            <a:off x="5985164" y="1542207"/>
            <a:ext cx="0" cy="377358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2851DED-0993-4F2D-BDC5-D2FEBAD73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1" y="2885394"/>
            <a:ext cx="4242955" cy="2547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5D617F-5528-428E-B419-D5A52AAFC350}"/>
              </a:ext>
            </a:extLst>
          </p:cNvPr>
          <p:cNvSpPr txBox="1"/>
          <p:nvPr/>
        </p:nvSpPr>
        <p:spPr>
          <a:xfrm>
            <a:off x="2124058" y="1504342"/>
            <a:ext cx="1504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333FF"/>
                </a:solidFill>
              </a:rPr>
              <a:t>user</a:t>
            </a:r>
            <a:endParaRPr lang="en-US" sz="48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619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87</Words>
  <Application>Microsoft Office PowerPoint</Application>
  <PresentationFormat>Widescreen</PresentationFormat>
  <Paragraphs>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social spark</vt:lpstr>
      <vt:lpstr>PowerPoint Presentation</vt:lpstr>
      <vt:lpstr>PowerPoint Presentation</vt:lpstr>
      <vt:lpstr>PowerPoint Presentation</vt:lpstr>
      <vt:lpstr>to build this platform we are using stable technologies like:   HTML, CSS, JavaScript (front-end) PHP, MySQL (back-end)</vt:lpstr>
      <vt:lpstr>PowerPoint Presentation</vt:lpstr>
      <vt:lpstr>PowerPoint Presentation</vt:lpstr>
      <vt:lpstr>PowerPoint Presentation</vt:lpstr>
      <vt:lpstr>PowerPoint Presentation</vt:lpstr>
      <vt:lpstr>so first, lets talk about USERS</vt:lpstr>
      <vt:lpstr>PowerPoint Presentation</vt:lpstr>
      <vt:lpstr> POSTS</vt:lpstr>
      <vt:lpstr>PowerPoint Presentation</vt:lpstr>
      <vt:lpstr>PowerPoint Presentation</vt:lpstr>
      <vt:lpstr>PowerPoint Presentation</vt:lpstr>
      <vt:lpstr>User Interfaces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"SELECT * from user WHERE Email IN(SELECT RelatedUserEmail FROM friends WHERE RelatingUserEmail=? AND status =?) </vt:lpstr>
      <vt:lpstr>Road Map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spark</dc:title>
  <dc:creator>Roneet Kumar</dc:creator>
  <cp:lastModifiedBy>Roneet Kumar</cp:lastModifiedBy>
  <cp:revision>18</cp:revision>
  <dcterms:created xsi:type="dcterms:W3CDTF">2019-12-02T23:15:44Z</dcterms:created>
  <dcterms:modified xsi:type="dcterms:W3CDTF">2019-12-05T20:44:30Z</dcterms:modified>
</cp:coreProperties>
</file>